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91" r:id="rId30"/>
    <p:sldId id="273" r:id="rId31"/>
    <p:sldId id="290" r:id="rId32"/>
    <p:sldId id="284" r:id="rId33"/>
    <p:sldId id="285" r:id="rId34"/>
    <p:sldId id="289" r:id="rId35"/>
    <p:sldId id="278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9" d="100"/>
          <a:sy n="89" d="100"/>
        </p:scale>
        <p:origin x="61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48.xml"/><Relationship Id="rId21" Type="http://schemas.openxmlformats.org/officeDocument/2006/relationships/image" Target="../media/image65.png"/><Relationship Id="rId7" Type="http://schemas.openxmlformats.org/officeDocument/2006/relationships/tags" Target="../tags/tag52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5.png"/><Relationship Id="rId5" Type="http://schemas.openxmlformats.org/officeDocument/2006/relationships/tags" Target="../tags/tag50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55.png"/><Relationship Id="rId18" Type="http://schemas.openxmlformats.org/officeDocument/2006/relationships/image" Target="../media/image72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70.png"/><Relationship Id="rId17" Type="http://schemas.openxmlformats.org/officeDocument/2006/relationships/image" Target="../media/image71.png"/><Relationship Id="rId2" Type="http://schemas.openxmlformats.org/officeDocument/2006/relationships/tags" Target="../tags/tag57.xml"/><Relationship Id="rId16" Type="http://schemas.openxmlformats.org/officeDocument/2006/relationships/image" Target="../media/image5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9.png"/><Relationship Id="rId5" Type="http://schemas.openxmlformats.org/officeDocument/2006/relationships/tags" Target="../tags/tag60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tags" Target="../tags/tag66.xml"/><Relationship Id="rId16" Type="http://schemas.openxmlformats.org/officeDocument/2006/relationships/image" Target="../media/image76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15" Type="http://schemas.openxmlformats.org/officeDocument/2006/relationships/image" Target="../media/image75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7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6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5.png"/><Relationship Id="rId5" Type="http://schemas.openxmlformats.org/officeDocument/2006/relationships/tags" Target="../tags/tag83.xml"/><Relationship Id="rId10" Type="http://schemas.openxmlformats.org/officeDocument/2006/relationships/image" Target="../media/image84.png"/><Relationship Id="rId4" Type="http://schemas.openxmlformats.org/officeDocument/2006/relationships/tags" Target="../tags/tag82.xml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933563-0527-48B4-9D68-B8B1518B572F}"/>
              </a:ext>
            </a:extLst>
          </p:cNvPr>
          <p:cNvGrpSpPr/>
          <p:nvPr/>
        </p:nvGrpSpPr>
        <p:grpSpPr>
          <a:xfrm>
            <a:off x="10160" y="-140805"/>
            <a:ext cx="10980268" cy="7556161"/>
            <a:chOff x="10160" y="-140805"/>
            <a:chExt cx="10980268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0160" y="819169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90" y="4287520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197351" y="-140805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231" y="2550160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3621" y="2454566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93" y="4467035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49" y="4505288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-1912517" y="-2962562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797554" y="2874730"/>
            <a:ext cx="6472543" cy="261122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988843" y="3327127"/>
            <a:ext cx="3629025" cy="10581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6555705" y="3331075"/>
            <a:ext cx="2451100" cy="1696756"/>
            <a:chOff x="3504" y="1216"/>
            <a:chExt cx="1544" cy="1719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504" y="1216"/>
              <a:ext cx="1177" cy="1073"/>
              <a:chOff x="3320" y="2160"/>
              <a:chExt cx="1529" cy="1073"/>
            </a:xfrm>
          </p:grpSpPr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4272" y="2647"/>
              <a:ext cx="776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Velocity</a:t>
              </a:r>
            </a:p>
          </p:txBody>
        </p:sp>
      </p:grp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555705" y="3331075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240897" y="3856190"/>
            <a:ext cx="5029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4655459" y="3331075"/>
            <a:ext cx="2676525" cy="1946505"/>
            <a:chOff x="2331" y="1216"/>
            <a:chExt cx="1686" cy="1972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656" y="1216"/>
              <a:ext cx="831" cy="1072"/>
            </a:xfrm>
            <a:custGeom>
              <a:avLst/>
              <a:gdLst/>
              <a:ahLst/>
              <a:cxnLst>
                <a:cxn ang="0">
                  <a:pos x="0" y="1072"/>
                </a:cxn>
                <a:cxn ang="0">
                  <a:pos x="1080" y="536"/>
                </a:cxn>
                <a:cxn ang="0">
                  <a:pos x="8" y="0"/>
                </a:cxn>
              </a:cxnLst>
              <a:rect l="0" t="0" r="r" b="b"/>
              <a:pathLst>
                <a:path w="1080" h="1072">
                  <a:moveTo>
                    <a:pt x="0" y="1072"/>
                  </a:moveTo>
                  <a:lnTo>
                    <a:pt x="1080" y="536"/>
                  </a:lnTo>
                  <a:lnTo>
                    <a:pt x="8" y="0"/>
                  </a:lnTo>
                </a:path>
              </a:pathLst>
            </a:custGeom>
            <a:noFill/>
            <a:ln w="381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331" y="2720"/>
              <a:ext cx="1686" cy="46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Shear (wall on fluid)</a:t>
              </a:r>
            </a:p>
          </p:txBody>
        </p:sp>
      </p:grpSp>
      <p:sp>
        <p:nvSpPr>
          <p:cNvPr id="16" name="Line 30"/>
          <p:cNvSpPr>
            <a:spLocks noChangeShapeType="1"/>
          </p:cNvSpPr>
          <p:nvPr/>
        </p:nvSpPr>
        <p:spPr bwMode="auto">
          <a:xfrm flipH="1" flipV="1">
            <a:off x="8181305" y="4081240"/>
            <a:ext cx="393700" cy="59223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7" name="Group 31"/>
          <p:cNvGrpSpPr>
            <a:grpSpLocks/>
          </p:cNvGrpSpPr>
          <p:nvPr/>
        </p:nvGrpSpPr>
        <p:grpSpPr bwMode="auto">
          <a:xfrm>
            <a:off x="4460205" y="3354764"/>
            <a:ext cx="533400" cy="994956"/>
            <a:chOff x="2064" y="1240"/>
            <a:chExt cx="336" cy="1008"/>
          </a:xfrm>
        </p:grpSpPr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Line 37"/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38"/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39"/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" name="Group 40"/>
          <p:cNvGrpSpPr>
            <a:grpSpLocks/>
          </p:cNvGrpSpPr>
          <p:nvPr/>
        </p:nvGrpSpPr>
        <p:grpSpPr bwMode="auto">
          <a:xfrm flipH="1">
            <a:off x="8663905" y="3346868"/>
            <a:ext cx="228600" cy="994956"/>
            <a:chOff x="2064" y="1240"/>
            <a:chExt cx="336" cy="1008"/>
          </a:xfrm>
        </p:grpSpPr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2"/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4"/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45"/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" name="Group 49"/>
          <p:cNvGrpSpPr>
            <a:grpSpLocks/>
          </p:cNvGrpSpPr>
          <p:nvPr/>
        </p:nvGrpSpPr>
        <p:grpSpPr bwMode="auto">
          <a:xfrm>
            <a:off x="4904705" y="4460271"/>
            <a:ext cx="3695700" cy="0"/>
            <a:chOff x="2464" y="2360"/>
            <a:chExt cx="2328" cy="0"/>
          </a:xfrm>
        </p:grpSpPr>
        <p:sp>
          <p:nvSpPr>
            <p:cNvPr id="36" name="Line 50"/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2"/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53"/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54"/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5"/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56"/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3" name="Group 57"/>
          <p:cNvGrpSpPr>
            <a:grpSpLocks/>
          </p:cNvGrpSpPr>
          <p:nvPr/>
        </p:nvGrpSpPr>
        <p:grpSpPr bwMode="auto">
          <a:xfrm>
            <a:off x="4930105" y="3267903"/>
            <a:ext cx="3695700" cy="0"/>
            <a:chOff x="2464" y="2360"/>
            <a:chExt cx="2328" cy="0"/>
          </a:xfrm>
        </p:grpSpPr>
        <p:sp>
          <p:nvSpPr>
            <p:cNvPr id="44" name="Line 58"/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59"/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0"/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Line 61"/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Line 62"/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Line 63"/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Line 64"/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1" name="Line 30"/>
          <p:cNvSpPr>
            <a:spLocks noChangeShapeType="1"/>
          </p:cNvSpPr>
          <p:nvPr/>
        </p:nvSpPr>
        <p:spPr bwMode="auto">
          <a:xfrm flipH="1" flipV="1">
            <a:off x="5170043" y="4464230"/>
            <a:ext cx="17470" cy="4540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44328" y="3631141"/>
            <a:ext cx="1260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Pressure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</TotalTime>
  <Words>384</Words>
  <Application>Microsoft Office PowerPoint</Application>
  <PresentationFormat>Widescreen</PresentationFormat>
  <Paragraphs>117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mw24</cp:lastModifiedBy>
  <cp:revision>173</cp:revision>
  <dcterms:created xsi:type="dcterms:W3CDTF">2018-04-01T13:05:30Z</dcterms:created>
  <dcterms:modified xsi:type="dcterms:W3CDTF">2018-05-31T00:36:13Z</dcterms:modified>
</cp:coreProperties>
</file>